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Mono Medium"/>
      <p:regular r:id="rId15"/>
    </p:embeddedFon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Introdução ao SQL e Modelagem Relacional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957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é a linguagem padrão para manipular bancos de dados relacionais. A modelagem relacional organiza dados para manter integridade e eficiência.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sistemas populares incluem MySQL, PostgreSQL, Oracle e SQL Server.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61165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19274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594747"/>
            <a:ext cx="26134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18" kern="0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Gabriel Florêncio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spc="-12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Modelagem Relacional: Conceitos Fundamentais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428423" y="2408634"/>
            <a:ext cx="313158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Entidades e Atributos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Representam objetos e suas características no banco de dados.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428423" y="3824288"/>
            <a:ext cx="462284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Chaves Primárias e Estrangeiras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Garantem unicidade e integridade referencial entre tabelas.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4284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Normalização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Evita redundância e mantém dados consistentes.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4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DER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Diagrama visual que ilustra a estrutura e relações do banco.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787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Tipos de Dados em SQL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Numéricos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FLOAT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DECIMAL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Texto e Booleano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VARCHAR, CHAR, TEXT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BOOLEAN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e Outros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37995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DATE, TIME, DATETIME, TIMESTAMP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1850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BLOB, JSON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Criando Tabelas: Sintaxe e Exemplos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CREATE TABLE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estruturas com colunas e tipos.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Restrições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 NULL, UNIQUE, PRIMARY KEY, FOREIGN KEY, CHECK.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Índices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Otimizam consultas e performance.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Exemplo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Tabela "Clientes" com dados pessoais essenciais.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spc="-130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Inserindo Dados: Comando INSERT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Inserção Simples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Adicionar um registro de cada vez com INSERT INTO.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Inserção Múltipla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Inserir vários registros em uma única instrução.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INSERT SELECT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Copiar dados de outra tabela.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Valores Nulos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Gerenciar colunas opcionais com NULL.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0665"/>
            <a:ext cx="11636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Manipulando Tabelas: UPDATE e DELETE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UPDATE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Modifica dados existentes usando cláusula WHERE para filtrar.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Exemplo: Atualizar endereço.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DELETE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registros específicos com WHERE.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Atenção: DELETE sem WHERE remove todos os dados!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Exemplo: Remover cliente inativo.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spc="-12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Alterando a Estrutura da Tabela: ALTER TABLE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4284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Adicionar Colunas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Novos campos para armazenar mais dados.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4284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Modificar Colunas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Mudar tipo ou tamanho de colunas existentes.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428423" y="5239941"/>
            <a:ext cx="268426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Renomear &amp; Remover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Adaptar o banco conforme necessidades mudam.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4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Restrições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Adicionar ou remover regras de integridade.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77575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Resumo e Próximos Passos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Conceitos-chave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Modelagem, tipos de dados e comandos básicos SQL.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7513737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Próximos passos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Aprender SELECT, JOINs, funções e otimização.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Recursos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Documentações, tutoriais e cursos online.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Q&amp;A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18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Esclareça dúvidas para reforçar o aprendizado.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2025-04-23T20:40:11Z</dcterms:created>
  <dcterms:modified xsi:type="dcterms:W3CDTF">2025-04-23T20:40:11Z</dcterms:modified>
</cp:coreProperties>
</file>